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04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076647-ECBD-DA4B-9D67-20BAC2942596}" type="datetimeFigureOut">
              <a:rPr kumimoji="1" lang="zh-CN" altLang="en-US" smtClean="0"/>
              <a:t>12/22/15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7E25F4-93A0-B74F-A032-EFB3ECDFB89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97529"/>
            <a:ext cx="8915400" cy="1137614"/>
          </a:xfrm>
        </p:spPr>
        <p:txBody>
          <a:bodyPr>
            <a:normAutofit/>
          </a:bodyPr>
          <a:lstStyle/>
          <a:p>
            <a:r>
              <a:rPr kumimoji="1" lang="zh-CN" altLang="en-US" sz="4400" dirty="0" smtClean="0">
                <a:latin typeface="华文楷体"/>
                <a:ea typeface="华文楷体"/>
                <a:cs typeface="华文楷体"/>
              </a:rPr>
              <a:t>看图说说看，读读看，写写看</a:t>
            </a:r>
            <a:endParaRPr kumimoji="1" lang="zh-CN" altLang="en-US" sz="44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 smtClean="0"/>
              <a:t>Visual Literacy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56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4400" dirty="0" smtClean="0">
                <a:latin typeface="华文楷体"/>
                <a:ea typeface="华文楷体"/>
                <a:cs typeface="华文楷体"/>
              </a:rPr>
              <a:t>看图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读读看，说说看</a:t>
            </a:r>
            <a:endParaRPr kumimoji="1" lang="zh-CN" altLang="en-US" sz="44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5" y="2311680"/>
            <a:ext cx="4282165" cy="3425732"/>
          </a:xfrm>
        </p:spPr>
      </p:pic>
      <p:sp>
        <p:nvSpPr>
          <p:cNvPr id="5" name="Rectangle 4"/>
          <p:cNvSpPr/>
          <p:nvPr/>
        </p:nvSpPr>
        <p:spPr>
          <a:xfrm>
            <a:off x="3003924" y="5919357"/>
            <a:ext cx="5909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华文楷体"/>
                <a:ea typeface="华文楷体"/>
                <a:cs typeface="华文楷体"/>
              </a:rPr>
              <a:t>Task</a:t>
            </a:r>
            <a:r>
              <a:rPr lang="zh-CN" altLang="en-US" sz="2000" dirty="0" smtClean="0">
                <a:latin typeface="华文楷体"/>
                <a:ea typeface="华文楷体"/>
                <a:cs typeface="华文楷体"/>
              </a:rPr>
              <a:t>：</a:t>
            </a:r>
            <a:r>
              <a:rPr lang="en-US" altLang="zh-CN" sz="20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zh-CN" sz="2000" dirty="0" smtClean="0">
                <a:latin typeface="华文楷体"/>
                <a:ea typeface="华文楷体"/>
                <a:cs typeface="华文楷体"/>
              </a:rPr>
              <a:t>看图想一想</a:t>
            </a:r>
            <a:r>
              <a:rPr lang="en-US" altLang="zh-CN" sz="2000" dirty="0" smtClean="0">
                <a:latin typeface="华文楷体"/>
                <a:ea typeface="华文楷体"/>
                <a:cs typeface="华文楷体"/>
              </a:rPr>
              <a:t>,</a:t>
            </a:r>
            <a:r>
              <a:rPr lang="zh-CN" altLang="zh-CN" sz="2000" dirty="0" smtClean="0">
                <a:latin typeface="华文楷体"/>
                <a:ea typeface="华文楷体"/>
                <a:cs typeface="华文楷体"/>
              </a:rPr>
              <a:t> 与</a:t>
            </a:r>
            <a:r>
              <a:rPr lang="zh-CN" altLang="zh-CN" sz="2000" dirty="0">
                <a:latin typeface="华文楷体"/>
                <a:ea typeface="华文楷体"/>
                <a:cs typeface="华文楷体"/>
              </a:rPr>
              <a:t>同伴分</a:t>
            </a:r>
            <a:r>
              <a:rPr lang="zh-CN" altLang="zh-CN" sz="2000" dirty="0" smtClean="0">
                <a:latin typeface="华文楷体"/>
                <a:ea typeface="华文楷体"/>
                <a:cs typeface="华文楷体"/>
              </a:rPr>
              <a:t>享</a:t>
            </a:r>
            <a:r>
              <a:rPr lang="zh-CN" altLang="zh-CN" sz="3600" dirty="0" smtClean="0">
                <a:solidFill>
                  <a:prstClr val="white"/>
                </a:solidFill>
                <a:cs typeface="+mj-cs"/>
              </a:rPr>
              <a:t>。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766234" y="2311681"/>
            <a:ext cx="38697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华文楷体"/>
                <a:ea typeface="华文楷体"/>
                <a:cs typeface="华文楷体"/>
              </a:rPr>
              <a:t>他们在做什么</a:t>
            </a:r>
            <a:r>
              <a:rPr lang="zh-CN" altLang="zh-CN" sz="2800" dirty="0" smtClean="0">
                <a:latin typeface="华文楷体"/>
                <a:ea typeface="华文楷体"/>
                <a:cs typeface="华文楷体"/>
              </a:rPr>
              <a:t>？</a:t>
            </a:r>
            <a:endParaRPr lang="en-US" altLang="zh-CN" sz="2800" dirty="0" smtClean="0">
              <a:latin typeface="华文楷体"/>
              <a:ea typeface="华文楷体"/>
              <a:cs typeface="华文楷体"/>
            </a:endParaRPr>
          </a:p>
          <a:p>
            <a:endParaRPr lang="en-US" altLang="zh-CN" sz="28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2800" dirty="0" smtClean="0">
                <a:latin typeface="华文楷体"/>
                <a:ea typeface="华文楷体"/>
                <a:cs typeface="华文楷体"/>
              </a:rPr>
              <a:t>他们在哪里？</a:t>
            </a:r>
            <a:endParaRPr lang="en-US" altLang="zh-CN" sz="2800" dirty="0" smtClean="0">
              <a:latin typeface="华文楷体"/>
              <a:ea typeface="华文楷体"/>
              <a:cs typeface="华文楷体"/>
            </a:endParaRPr>
          </a:p>
          <a:p>
            <a:endParaRPr lang="en-US" altLang="zh-CN" sz="2800" dirty="0">
              <a:latin typeface="华文楷体"/>
              <a:ea typeface="华文楷体"/>
              <a:cs typeface="华文楷体"/>
            </a:endParaRPr>
          </a:p>
          <a:p>
            <a:r>
              <a:rPr lang="zh-CN" altLang="zh-CN" sz="2800" dirty="0" smtClean="0">
                <a:latin typeface="华文楷体"/>
                <a:ea typeface="华文楷体"/>
                <a:cs typeface="华文楷体"/>
              </a:rPr>
              <a:t>他们喜欢睡午觉吗？</a:t>
            </a:r>
            <a:endParaRPr lang="en-US" altLang="zh-CN" sz="28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0247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4400" dirty="0" smtClean="0">
                <a:latin typeface="华文楷体"/>
                <a:ea typeface="华文楷体"/>
                <a:cs typeface="华文楷体"/>
              </a:rPr>
              <a:t>看图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读读看</a:t>
            </a:r>
            <a:endParaRPr kumimoji="1" lang="zh-CN" altLang="en-US" sz="44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Content Placeholder 3" descr="Afternoon n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8" b="19858"/>
          <a:stretch>
            <a:fillRect/>
          </a:stretch>
        </p:blipFill>
        <p:spPr>
          <a:xfrm>
            <a:off x="516777" y="2311681"/>
            <a:ext cx="4981576" cy="2409732"/>
          </a:xfrm>
        </p:spPr>
      </p:pic>
      <p:sp>
        <p:nvSpPr>
          <p:cNvPr id="10" name="TextBox 9"/>
          <p:cNvSpPr txBox="1"/>
          <p:nvPr/>
        </p:nvSpPr>
        <p:spPr>
          <a:xfrm>
            <a:off x="665422" y="4945616"/>
            <a:ext cx="71189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我喜欢睡午觉，</a:t>
            </a:r>
            <a:endParaRPr lang="en-US" altLang="zh-CN" sz="40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zh-CN" sz="4000" dirty="0" smtClean="0">
                <a:latin typeface="华文楷体"/>
                <a:ea typeface="华文楷体"/>
                <a:cs typeface="华文楷体"/>
              </a:rPr>
              <a:t>睡午觉</a:t>
            </a:r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后</a:t>
            </a:r>
            <a:r>
              <a:rPr lang="zh-CN" altLang="zh-CN" sz="4000" dirty="0" smtClean="0">
                <a:latin typeface="华文楷体"/>
                <a:ea typeface="华文楷体"/>
                <a:cs typeface="华文楷体"/>
              </a:rPr>
              <a:t>让我头脑清醒。</a:t>
            </a:r>
            <a:endParaRPr lang="en-US" altLang="zh-CN" sz="4000" dirty="0" smtClean="0">
              <a:latin typeface="华文楷体"/>
              <a:ea typeface="华文楷体"/>
              <a:cs typeface="华文楷体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41747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4400" dirty="0" smtClean="0">
                <a:latin typeface="华文楷体"/>
                <a:ea typeface="华文楷体"/>
                <a:cs typeface="华文楷体"/>
              </a:rPr>
              <a:t>看图</a:t>
            </a:r>
            <a:r>
              <a:rPr lang="zh-CN" altLang="en-US" sz="4400" dirty="0">
                <a:latin typeface="华文楷体"/>
                <a:ea typeface="华文楷体"/>
                <a:cs typeface="华文楷体"/>
              </a:rPr>
              <a:t>读读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看，说说看</a:t>
            </a:r>
            <a:endParaRPr kumimoji="1" lang="zh-CN" altLang="en-US" sz="44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9" y="2311680"/>
            <a:ext cx="5048063" cy="3726049"/>
          </a:xfrm>
        </p:spPr>
      </p:pic>
      <p:sp>
        <p:nvSpPr>
          <p:cNvPr id="5" name="Rectangle 4"/>
          <p:cNvSpPr/>
          <p:nvPr/>
        </p:nvSpPr>
        <p:spPr>
          <a:xfrm>
            <a:off x="866588" y="5784400"/>
            <a:ext cx="8047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华文楷体"/>
                <a:ea typeface="华文楷体"/>
                <a:cs typeface="华文楷体"/>
              </a:rPr>
              <a:t>Task</a:t>
            </a:r>
            <a:r>
              <a:rPr lang="zh-CN" altLang="en-US" sz="2000" dirty="0" smtClean="0">
                <a:latin typeface="华文楷体"/>
                <a:ea typeface="华文楷体"/>
                <a:cs typeface="华文楷体"/>
              </a:rPr>
              <a:t>：</a:t>
            </a:r>
            <a:r>
              <a:rPr lang="zh-CN" altLang="zh-CN" sz="2000" dirty="0" smtClean="0">
                <a:latin typeface="华文楷体"/>
                <a:ea typeface="华文楷体"/>
                <a:cs typeface="华文楷体"/>
              </a:rPr>
              <a:t>看图想一想</a:t>
            </a:r>
            <a:r>
              <a:rPr lang="en-US" altLang="zh-CN" sz="2000" dirty="0" smtClean="0">
                <a:latin typeface="华文楷体"/>
                <a:ea typeface="华文楷体"/>
                <a:cs typeface="华文楷体"/>
              </a:rPr>
              <a:t>,</a:t>
            </a:r>
            <a:r>
              <a:rPr lang="zh-CN" altLang="zh-CN" sz="2000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zh-CN" altLang="en-US" sz="2000" dirty="0" smtClean="0">
                <a:latin typeface="华文楷体"/>
                <a:ea typeface="华文楷体"/>
                <a:cs typeface="华文楷体"/>
              </a:rPr>
              <a:t>读一读，</a:t>
            </a:r>
            <a:r>
              <a:rPr lang="zh-CN" altLang="zh-CN" sz="2000" dirty="0" smtClean="0">
                <a:latin typeface="华文楷体"/>
                <a:ea typeface="华文楷体"/>
                <a:cs typeface="华文楷体"/>
              </a:rPr>
              <a:t>与</a:t>
            </a:r>
            <a:r>
              <a:rPr lang="zh-CN" altLang="zh-CN" sz="2000" dirty="0">
                <a:latin typeface="华文楷体"/>
                <a:ea typeface="华文楷体"/>
                <a:cs typeface="华文楷体"/>
              </a:rPr>
              <a:t>同伴分</a:t>
            </a:r>
            <a:r>
              <a:rPr lang="zh-CN" altLang="zh-CN" sz="2000" dirty="0" smtClean="0">
                <a:latin typeface="华文楷体"/>
                <a:ea typeface="华文楷体"/>
                <a:cs typeface="华文楷体"/>
              </a:rPr>
              <a:t>享</a:t>
            </a:r>
            <a:r>
              <a:rPr lang="zh-CN" altLang="en-US" sz="20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zh-CN" altLang="zh-CN" sz="3600" dirty="0" smtClean="0">
                <a:solidFill>
                  <a:prstClr val="white"/>
                </a:solidFill>
                <a:cs typeface="+mj-cs"/>
              </a:rPr>
              <a:t>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3412" y="2480235"/>
            <a:ext cx="3775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dirty="0">
                <a:latin typeface="华文楷体"/>
                <a:ea typeface="华文楷体"/>
                <a:cs typeface="华文楷体"/>
              </a:rPr>
              <a:t>他在做什么</a:t>
            </a:r>
            <a:r>
              <a:rPr lang="zh-CN" altLang="zh-CN" sz="4000" dirty="0" smtClean="0">
                <a:latin typeface="华文楷体"/>
                <a:ea typeface="华文楷体"/>
                <a:cs typeface="华文楷体"/>
              </a:rPr>
              <a:t>？</a:t>
            </a:r>
            <a:endParaRPr lang="en-US" altLang="zh-CN" sz="40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他在哪里？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  <a:p>
            <a:r>
              <a:rPr lang="zh-CN" altLang="zh-CN" sz="4000" dirty="0">
                <a:latin typeface="华文楷体"/>
                <a:ea typeface="华文楷体"/>
                <a:cs typeface="华文楷体"/>
              </a:rPr>
              <a:t>他喜欢打扫吗？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  <a:p>
            <a:r>
              <a:rPr lang="zh-CN" altLang="zh-CN" sz="4000" dirty="0" smtClean="0">
                <a:latin typeface="华文楷体"/>
                <a:ea typeface="华文楷体"/>
                <a:cs typeface="华文楷体"/>
              </a:rPr>
              <a:t>为什么？</a:t>
            </a:r>
            <a:endParaRPr kumimoji="1" lang="zh-CN" altLang="en-US" sz="40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128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9856"/>
            <a:ext cx="8913813" cy="914400"/>
          </a:xfrm>
        </p:spPr>
        <p:txBody>
          <a:bodyPr>
            <a:noAutofit/>
          </a:bodyPr>
          <a:lstStyle/>
          <a:p>
            <a:r>
              <a:rPr lang="zh-CN" altLang="zh-CN" sz="4400" dirty="0" smtClean="0">
                <a:latin typeface="华文楷体"/>
                <a:ea typeface="华文楷体"/>
                <a:cs typeface="华文楷体"/>
              </a:rPr>
              <a:t>看图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说说看</a:t>
            </a:r>
            <a:endParaRPr kumimoji="1" lang="zh-CN" altLang="en-US" sz="44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0" y="1968033"/>
            <a:ext cx="4722160" cy="3485495"/>
          </a:xfrm>
        </p:spPr>
      </p:pic>
      <p:sp>
        <p:nvSpPr>
          <p:cNvPr id="5" name="Rectangle 4"/>
          <p:cNvSpPr/>
          <p:nvPr/>
        </p:nvSpPr>
        <p:spPr>
          <a:xfrm>
            <a:off x="977993" y="4947695"/>
            <a:ext cx="5909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dirty="0" smtClean="0">
                <a:solidFill>
                  <a:prstClr val="white"/>
                </a:solidFill>
                <a:cs typeface="+mj-cs"/>
              </a:rPr>
              <a:t>。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84000" y="3311328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dirty="0" smtClean="0">
                <a:latin typeface="华文楷体"/>
                <a:ea typeface="华文楷体"/>
                <a:cs typeface="华文楷体"/>
              </a:rPr>
              <a:t>打扫让他很不开心。</a:t>
            </a:r>
            <a:endParaRPr lang="en-US" altLang="zh-CN" sz="3600" dirty="0" smtClean="0">
              <a:latin typeface="华文楷体"/>
              <a:ea typeface="华文楷体"/>
              <a:cs typeface="华文楷体"/>
            </a:endParaRPr>
          </a:p>
          <a:p>
            <a:endParaRPr kumimoji="1"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9367" y="5722471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dirty="0" smtClean="0">
                <a:latin typeface="华文楷体"/>
                <a:ea typeface="华文楷体"/>
                <a:cs typeface="华文楷体"/>
              </a:rPr>
              <a:t>他最不喜欢打扫，但是他每天都要打扫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。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006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4400" dirty="0" smtClean="0">
                <a:latin typeface="华文楷体"/>
                <a:ea typeface="华文楷体"/>
                <a:cs typeface="华文楷体"/>
              </a:rPr>
              <a:t>看图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说说看</a:t>
            </a:r>
            <a:endParaRPr kumimoji="1" lang="zh-CN" altLang="en-US" sz="44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6" y="2330823"/>
            <a:ext cx="4562963" cy="2409732"/>
          </a:xfrm>
        </p:spPr>
      </p:pic>
      <p:sp>
        <p:nvSpPr>
          <p:cNvPr id="5" name="Rectangle 4"/>
          <p:cNvSpPr/>
          <p:nvPr/>
        </p:nvSpPr>
        <p:spPr>
          <a:xfrm>
            <a:off x="328707" y="5888989"/>
            <a:ext cx="6559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dirty="0">
                <a:latin typeface="华文楷体"/>
                <a:ea typeface="华文楷体"/>
                <a:cs typeface="华文楷体"/>
              </a:rPr>
              <a:t>看图想一想</a:t>
            </a: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,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读一读</a:t>
            </a:r>
            <a:r>
              <a:rPr lang="zh-CN" altLang="zh-CN" sz="3600" dirty="0" smtClean="0">
                <a:latin typeface="华文楷体"/>
                <a:ea typeface="华文楷体"/>
                <a:cs typeface="华文楷体"/>
              </a:rPr>
              <a:t>与</a:t>
            </a:r>
            <a:r>
              <a:rPr lang="zh-CN" altLang="zh-CN" sz="3600" dirty="0">
                <a:latin typeface="华文楷体"/>
                <a:ea typeface="华文楷体"/>
                <a:cs typeface="华文楷体"/>
              </a:rPr>
              <a:t>同伴分</a:t>
            </a:r>
            <a:r>
              <a:rPr lang="zh-CN" altLang="zh-CN" sz="3600" dirty="0" smtClean="0">
                <a:latin typeface="华文楷体"/>
                <a:ea typeface="华文楷体"/>
                <a:cs typeface="华文楷体"/>
              </a:rPr>
              <a:t>享</a:t>
            </a:r>
            <a:r>
              <a:rPr lang="zh-CN" altLang="zh-CN" sz="3600" dirty="0" smtClean="0">
                <a:solidFill>
                  <a:prstClr val="white"/>
                </a:solidFill>
                <a:cs typeface="+mj-cs"/>
              </a:rPr>
              <a:t>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1529" y="2525058"/>
            <a:ext cx="48013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dirty="0" smtClean="0">
                <a:latin typeface="华文楷体"/>
                <a:ea typeface="华文楷体"/>
                <a:cs typeface="华文楷体"/>
              </a:rPr>
              <a:t>他</a:t>
            </a:r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们</a:t>
            </a:r>
            <a:r>
              <a:rPr lang="zh-CN" altLang="zh-CN" sz="4000" dirty="0" smtClean="0">
                <a:latin typeface="华文楷体"/>
                <a:ea typeface="华文楷体"/>
                <a:cs typeface="华文楷体"/>
              </a:rPr>
              <a:t>在做什么？</a:t>
            </a:r>
            <a:endParaRPr lang="en-US" altLang="zh-CN" sz="4000" dirty="0" smtClean="0">
              <a:latin typeface="华文楷体"/>
              <a:ea typeface="华文楷体"/>
              <a:cs typeface="华文楷体"/>
            </a:endParaRPr>
          </a:p>
          <a:p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他们在哪里？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  <a:p>
            <a:r>
              <a:rPr lang="zh-CN" altLang="zh-CN" sz="4000" dirty="0" smtClean="0">
                <a:latin typeface="华文楷体"/>
                <a:ea typeface="华文楷体"/>
                <a:cs typeface="华文楷体"/>
              </a:rPr>
              <a:t>他</a:t>
            </a:r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们</a:t>
            </a:r>
            <a:r>
              <a:rPr lang="zh-CN" altLang="zh-CN" sz="4000" dirty="0" smtClean="0">
                <a:latin typeface="华文楷体"/>
                <a:ea typeface="华文楷体"/>
                <a:cs typeface="华文楷体"/>
              </a:rPr>
              <a:t>喜欢</a:t>
            </a:r>
            <a:r>
              <a:rPr lang="zh-CN" altLang="en-US" sz="4000" dirty="0" smtClean="0">
                <a:latin typeface="华文楷体"/>
                <a:ea typeface="华文楷体"/>
                <a:cs typeface="华文楷体"/>
              </a:rPr>
              <a:t>打排球</a:t>
            </a:r>
            <a:r>
              <a:rPr lang="zh-CN" altLang="zh-CN" sz="4000" dirty="0" smtClean="0">
                <a:latin typeface="华文楷体"/>
                <a:ea typeface="华文楷体"/>
                <a:cs typeface="华文楷体"/>
              </a:rPr>
              <a:t>吗</a:t>
            </a:r>
            <a:r>
              <a:rPr lang="zh-CN" altLang="zh-CN" sz="4000" dirty="0">
                <a:latin typeface="华文楷体"/>
                <a:ea typeface="华文楷体"/>
                <a:cs typeface="华文楷体"/>
              </a:rPr>
              <a:t>？</a:t>
            </a:r>
            <a:endParaRPr lang="en-US" altLang="zh-CN" sz="4000" dirty="0">
              <a:latin typeface="华文楷体"/>
              <a:ea typeface="华文楷体"/>
              <a:cs typeface="华文楷体"/>
            </a:endParaRPr>
          </a:p>
          <a:p>
            <a:r>
              <a:rPr lang="zh-CN" altLang="zh-CN" sz="4000" dirty="0" smtClean="0">
                <a:latin typeface="华文楷体"/>
                <a:ea typeface="华文楷体"/>
                <a:cs typeface="华文楷体"/>
              </a:rPr>
              <a:t>为什么？</a:t>
            </a:r>
            <a:endParaRPr kumimoji="1" lang="zh-CN" altLang="en-US" sz="40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2445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4400" dirty="0" smtClean="0">
                <a:latin typeface="华文楷体"/>
                <a:ea typeface="华文楷体"/>
                <a:cs typeface="华文楷体"/>
              </a:rPr>
              <a:t>看图</a:t>
            </a:r>
            <a:r>
              <a:rPr lang="zh-CN" altLang="en-US" sz="4400" dirty="0" smtClean="0">
                <a:latin typeface="华文楷体"/>
                <a:ea typeface="华文楷体"/>
                <a:cs typeface="华文楷体"/>
              </a:rPr>
              <a:t>说说看</a:t>
            </a:r>
            <a:endParaRPr kumimoji="1" lang="zh-CN" altLang="en-US" sz="4400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3" y="2311680"/>
            <a:ext cx="3381313" cy="3814201"/>
          </a:xfrm>
        </p:spPr>
      </p:pic>
      <p:sp>
        <p:nvSpPr>
          <p:cNvPr id="7" name="TextBox 6"/>
          <p:cNvSpPr txBox="1"/>
          <p:nvPr/>
        </p:nvSpPr>
        <p:spPr>
          <a:xfrm>
            <a:off x="3926732" y="2498478"/>
            <a:ext cx="55194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打排球有点累，但是很好玩</a:t>
            </a:r>
            <a:r>
              <a:rPr lang="zh-CN" altLang="en-US" sz="3200" dirty="0" smtClean="0">
                <a:latin typeface="华文楷体"/>
                <a:ea typeface="华文楷体"/>
                <a:cs typeface="华文楷体"/>
              </a:rPr>
              <a:t>。</a:t>
            </a:r>
            <a:endParaRPr lang="en-US" altLang="zh-CN" sz="3200" dirty="0" smtClean="0">
              <a:latin typeface="华文楷体"/>
              <a:ea typeface="华文楷体"/>
              <a:cs typeface="华文楷体"/>
            </a:endParaRPr>
          </a:p>
          <a:p>
            <a:endParaRPr kumimoji="1"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78943" y="3295173"/>
            <a:ext cx="428835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打排球让我身体健康，</a:t>
            </a:r>
          </a:p>
          <a:p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打排球也很有趣</a:t>
            </a:r>
            <a:r>
              <a:rPr lang="zh-CN" altLang="zh-CN" sz="3200" dirty="0" smtClean="0">
                <a:latin typeface="华文楷体"/>
                <a:ea typeface="华文楷体"/>
                <a:cs typeface="华文楷体"/>
              </a:rPr>
              <a:t>，</a:t>
            </a:r>
            <a:endParaRPr lang="en-US" altLang="zh-CN" sz="3200" dirty="0" smtClean="0">
              <a:latin typeface="华文楷体"/>
              <a:ea typeface="华文楷体"/>
              <a:cs typeface="华文楷体"/>
            </a:endParaRPr>
          </a:p>
          <a:p>
            <a:r>
              <a:rPr lang="en-US" altLang="zh-CN" sz="3200" dirty="0" smtClean="0">
                <a:latin typeface="华文楷体"/>
                <a:ea typeface="华文楷体"/>
                <a:cs typeface="华文楷体"/>
              </a:rPr>
              <a:t>所以我喜欢打排球。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35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802</TotalTime>
  <Words>119</Words>
  <Application>Microsoft Macintosh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Perception</vt:lpstr>
      <vt:lpstr>看图说说看，读读看，写写看</vt:lpstr>
      <vt:lpstr>看图读读看，说说看</vt:lpstr>
      <vt:lpstr>看图读读看</vt:lpstr>
      <vt:lpstr>看图读读看，说说看</vt:lpstr>
      <vt:lpstr>看图说说看</vt:lpstr>
      <vt:lpstr>看图说说看</vt:lpstr>
      <vt:lpstr>看图说说看</vt:lpstr>
    </vt:vector>
  </TitlesOfParts>
  <Company>ECSU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Wenching Chiang</dc:creator>
  <cp:lastModifiedBy>Meng Yeh</cp:lastModifiedBy>
  <cp:revision>19</cp:revision>
  <dcterms:created xsi:type="dcterms:W3CDTF">2015-08-01T03:31:44Z</dcterms:created>
  <dcterms:modified xsi:type="dcterms:W3CDTF">2015-12-22T22:50:42Z</dcterms:modified>
</cp:coreProperties>
</file>